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100" d="100"/>
          <a:sy n="100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A643C8D-7896-52D4-1749-097ED9894E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3C1264E-C1B8-0538-5A4B-AD01EE7309D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79A76AD-3334-E27D-7685-7862BC936B9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13A298C-9E78-7B1A-CE83-460E10DDCBC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6CD2F892-1613-4274-88CB-629C5ADD846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744E72E-68E1-F072-51AA-D424D5FF3E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35E1A8F-FCC5-E577-408C-BB7E41C06B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AF077C0-1C2C-1EF9-20C4-23FFB8762F7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830F8982-E022-76CA-C26E-8FE063AA164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5A118E6-A41A-5ACE-3305-02A599CB64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9DDCADF9-1D5F-3344-957E-5963572D27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FFBACF1-54E8-4669-AEF4-0F38EDD3330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269411D-651E-F703-1EDC-A618E3E9C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7E3238F-84A1-4CE7-B51D-94FCC91785C3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EA95CA2-5805-FD1A-89A3-CEAA5E54D1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C177693-7EFB-C92A-DD77-711761C2A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4101" name="ヘッダー プレースホルダ 4">
            <a:extLst>
              <a:ext uri="{FF2B5EF4-FFF2-40B4-BE49-F238E27FC236}">
                <a16:creationId xmlns:a16="http://schemas.microsoft.com/office/drawing/2014/main" id="{18F4026A-8676-8863-E31B-8D43646882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3EA9A4-D61C-D77F-3CD3-CCE596F6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C0FCF09-BCD8-F904-BA7D-757B31E1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3BCA3D3-B90B-C77B-2CFA-C9A2687CB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B7099-C895-4A50-BB60-FFE1BDA69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234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3D6DBE-2D84-D584-0D88-DF3C2881D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E2EC27-A031-99DA-EB92-306324532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F7E9A41-8C3D-A329-9F00-890C5AF3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CEC3A-99B4-4EE7-8C7E-D9D7DBE1358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124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B3BA5F-9FF7-2ECA-BF21-B956505E5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DFC161-2B36-21D6-24C3-97223CBEC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DA1585-C4CB-DD75-1CDE-60A9E8ED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64D26-CAB7-4685-B5C3-5F79160D768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647705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31B415F-4C1A-4267-D60B-9825CC54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8B400F-5516-5E5C-B968-EEB42EE1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74B5DF-8252-520E-C9E0-2AD431505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4669E-75E8-4B47-8F37-D95806DDD69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211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7D9DC8-382E-5D51-D74E-5D0CCC2E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EA3D34-1D5D-F241-CCD9-9064C409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FFBE4B6-B4F3-58E4-DF05-1704E228C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92712-949A-4188-9DAC-02A46EE3285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321934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5A2671F-3623-5830-EC2C-08208FF8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42B93CE-E0D7-9FDB-6BA0-F7AD7180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1A136A5-8FB1-CA39-A0F7-CFEE01212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3B898-6F02-4975-97EA-705C76F5E0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00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AF9BC61-7C5C-9240-2602-80C382107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E7154FB-D983-AE8E-3123-97DFA759C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592CEEE-F940-B293-BFEF-A307D71C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7C7B7-385F-4166-95A4-E8E0F2D7B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23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CE02D35-4DB4-A4A2-EF71-41DC44E33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55C47FB-FC26-463E-10C6-A53A6F285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E59499D-B2AE-EDE6-037F-AF865CFA7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BAE1D-67BE-4249-8D93-AB5F101C7F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01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B3DD239-41B4-3254-1E65-74DA77754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EE2FD7A-FD13-09F6-AE00-0F6C6FE40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60F460C-430E-93C8-4A75-6F391423B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B73F-3B5E-42D4-BD3A-F0CBF041DF9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196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FD2F732-F6FB-EDD3-3F10-3B1A412DE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9A42709-B917-0ED0-EC88-4F29FAB54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18692AA-943E-7A3D-1418-F989659FC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7B41A-6800-44A9-864A-6A5EC99963B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620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7E72194-0A7E-3F28-DE90-01AB071CF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4A114F9-FC55-63E6-50B9-89729632D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41CC61F-2EEC-3633-1D43-BFF38CC9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27E51-FD70-4943-A6F7-26DD2D6646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762435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FAED3D3-E5C5-6918-89B8-11729DB715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5A7C8D4-DF9B-4370-1A82-A2670D6546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B480926-AAA4-9686-52BF-207632599B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85FE9D-F32E-721C-127D-75BB77409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08F180-0D2D-62EC-E94A-290AEEE40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C41229A-D791-4C4F-BF52-5572127D216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8CFCDF92-897D-AFC7-A20A-54AB0DA58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1350" y="3246438"/>
            <a:ext cx="7845425" cy="3124200"/>
          </a:xfrm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altLang="ja-JP" sz="1200" b="1" u="sng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sz="2200" b="1" dirty="0">
                <a:solidFill>
                  <a:srgbClr val="000000"/>
                </a:solidFill>
                <a:latin typeface="+mj-ea"/>
                <a:ea typeface="+mj-ea"/>
              </a:rPr>
              <a:t>　</a:t>
            </a:r>
            <a:endParaRPr lang="en-US" altLang="ja-JP" sz="1700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5CD428F5-7C2E-6E81-E6BA-4BD272A0C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50" y="303213"/>
            <a:ext cx="8191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Disclosure of COI status in poster presentations</a:t>
            </a:r>
          </a:p>
          <a:p>
            <a:pPr eaLnBrk="1" hangingPunct="1"/>
            <a:r>
              <a:rPr lang="en-US" altLang="ja-JP" b="0" i="0" dirty="0">
                <a:solidFill>
                  <a:srgbClr val="15406A"/>
                </a:solidFill>
                <a:effectLst/>
                <a:latin typeface="ヒラギノ角ゴ ProN W3"/>
              </a:rPr>
              <a:t>Please place the information either at  the bottom of your poster.</a:t>
            </a:r>
            <a:endParaRPr kumimoji="0" lang="en-US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460" name="正方形/長方形 6">
            <a:extLst>
              <a:ext uri="{FF2B5EF4-FFF2-40B4-BE49-F238E27FC236}">
                <a16:creationId xmlns:a16="http://schemas.microsoft.com/office/drawing/2014/main" id="{DCABA140-C875-97D8-6EBA-1A9E24B5C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181" y="1836099"/>
            <a:ext cx="7796212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2100" indent="-292100">
              <a:lnSpc>
                <a:spcPct val="80000"/>
              </a:lnSpc>
              <a:buClr>
                <a:schemeClr val="accent1"/>
              </a:buClr>
              <a:buSzPct val="70000"/>
              <a:defRPr/>
            </a:pPr>
            <a:r>
              <a:rPr lang="en-US" altLang="ja-JP" sz="2400" dirty="0">
                <a:latin typeface="+mn-ea"/>
                <a:ea typeface="+mn-ea"/>
              </a:rPr>
              <a:t>Name of first author: XXXXX </a:t>
            </a:r>
            <a:r>
              <a:rPr lang="en-US" altLang="ja-JP" sz="2400" dirty="0" err="1">
                <a:latin typeface="+mn-ea"/>
                <a:ea typeface="+mn-ea"/>
              </a:rPr>
              <a:t>XXXXX</a:t>
            </a:r>
            <a:endParaRPr lang="en-US" altLang="ja-JP" sz="2400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Arial" panose="020B0604020202020204" pitchFamily="34" charset="0"/>
              </a:rPr>
              <a:t>I have no COI with regard to the presentation.</a:t>
            </a:r>
            <a:endParaRPr lang="en-US" altLang="ja-JP" sz="600" b="1" i="1" dirty="0">
              <a:latin typeface="Arial" panose="020B0604020202020204" pitchFamily="34" charset="0"/>
            </a:endParaRPr>
          </a:p>
        </p:txBody>
      </p:sp>
      <p:sp>
        <p:nvSpPr>
          <p:cNvPr id="2053" name="正方形/長方形 7">
            <a:extLst>
              <a:ext uri="{FF2B5EF4-FFF2-40B4-BE49-F238E27FC236}">
                <a16:creationId xmlns:a16="http://schemas.microsoft.com/office/drawing/2014/main" id="{3976A1AB-5A3A-5855-CF9B-7C7526322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50" y="1608138"/>
            <a:ext cx="7894638" cy="1092200"/>
          </a:xfrm>
          <a:prstGeom prst="rect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kumimoji="0" lang="ja-JP" altLang="en-US">
              <a:solidFill>
                <a:srgbClr val="000000"/>
              </a:solidFill>
            </a:endParaRPr>
          </a:p>
        </p:txBody>
      </p:sp>
      <p:sp>
        <p:nvSpPr>
          <p:cNvPr id="2054" name="正方形/長方形 9">
            <a:extLst>
              <a:ext uri="{FF2B5EF4-FFF2-40B4-BE49-F238E27FC236}">
                <a16:creationId xmlns:a16="http://schemas.microsoft.com/office/drawing/2014/main" id="{AF088255-6DE6-18F3-FFBE-F5169EA6C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175" y="2792413"/>
            <a:ext cx="60885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If You have conflicts of interest to disclose.</a:t>
            </a:r>
            <a:endParaRPr kumimoji="0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2055" name="正方形/長方形 9">
            <a:extLst>
              <a:ext uri="{FF2B5EF4-FFF2-40B4-BE49-F238E27FC236}">
                <a16:creationId xmlns:a16="http://schemas.microsoft.com/office/drawing/2014/main" id="{B9E320BC-4D8F-261A-5143-8F1F4CB99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38" y="1158875"/>
            <a:ext cx="63658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If You have no conflict of interest to disclose.</a:t>
            </a:r>
            <a:endParaRPr kumimoji="0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FC5B2F1-29A8-92CC-F6DA-EE80C162276F}"/>
              </a:ext>
            </a:extLst>
          </p:cNvPr>
          <p:cNvSpPr/>
          <p:nvPr/>
        </p:nvSpPr>
        <p:spPr>
          <a:xfrm>
            <a:off x="688181" y="3401375"/>
            <a:ext cx="7115175" cy="27515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latin typeface="Arial" pitchFamily="34" charset="0"/>
              </a:rPr>
              <a:t>Matters requiring disclosures of COI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1800" b="1" dirty="0">
                <a:latin typeface="Arial" pitchFamily="34" charset="0"/>
              </a:rPr>
              <a:t>with regard to the presentation are as follows;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ja-JP" altLang="en-US" sz="1800" b="1" dirty="0">
              <a:latin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Remuneration </a:t>
            </a:r>
            <a:r>
              <a:rPr lang="ja-JP" altLang="en-US" sz="1800" b="1" dirty="0">
                <a:latin typeface="Arial" pitchFamily="34" charset="0"/>
              </a:rPr>
              <a:t>：　</a:t>
            </a:r>
            <a:r>
              <a:rPr lang="en-US" altLang="ja-JP" sz="1800" b="1" dirty="0">
                <a:latin typeface="Arial" pitchFamily="34" charset="0"/>
              </a:rPr>
              <a:t>None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Stockholder in</a:t>
            </a:r>
            <a:r>
              <a:rPr lang="ja-JP" altLang="en-US" sz="1800" b="1" dirty="0">
                <a:latin typeface="Arial" pitchFamily="34" charset="0"/>
              </a:rPr>
              <a:t>：　</a:t>
            </a:r>
            <a:r>
              <a:rPr lang="en-US" altLang="ja-JP" sz="1800" b="1" dirty="0">
                <a:latin typeface="Arial" pitchFamily="34" charset="0"/>
              </a:rPr>
              <a:t>None</a:t>
            </a:r>
            <a:endParaRPr lang="ja-JP" altLang="en-US" sz="1800" b="1" dirty="0">
              <a:latin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Patents and royalties from</a:t>
            </a:r>
            <a:r>
              <a:rPr lang="ja-JP" altLang="en-US" sz="1800" b="1" dirty="0">
                <a:latin typeface="Arial" pitchFamily="34" charset="0"/>
              </a:rPr>
              <a:t>：　</a:t>
            </a:r>
            <a:r>
              <a:rPr lang="en-US" altLang="ja-JP" sz="1800" b="1" dirty="0">
                <a:latin typeface="Arial" pitchFamily="34" charset="0"/>
              </a:rPr>
              <a:t>None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Honoraria (lecture fee) from: ZZZ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Honoraria (manuscript fee) from: XXX, Inc.</a:t>
            </a:r>
            <a:r>
              <a:rPr lang="ja-JP" altLang="en-US" sz="1800" b="1" dirty="0">
                <a:latin typeface="Arial" pitchFamily="34" charset="0"/>
              </a:rPr>
              <a:t>　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Grant/Research funding from: XXX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Scholarship donation from</a:t>
            </a:r>
            <a:r>
              <a:rPr lang="ja-JP" altLang="en-US" sz="1800" b="1" dirty="0">
                <a:latin typeface="Arial" pitchFamily="34" charset="0"/>
              </a:rPr>
              <a:t>：</a:t>
            </a:r>
            <a:r>
              <a:rPr lang="en-US" altLang="ja-JP" sz="1800" b="1" dirty="0">
                <a:latin typeface="Arial" pitchFamily="34" charset="0"/>
              </a:rPr>
              <a:t> XXX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Endowed Chair Affiliation </a:t>
            </a:r>
            <a:r>
              <a:rPr lang="ja-JP" altLang="en-US" sz="1800" b="1" dirty="0">
                <a:latin typeface="Arial" pitchFamily="34" charset="0"/>
              </a:rPr>
              <a:t>：　</a:t>
            </a:r>
            <a:r>
              <a:rPr lang="en-US" altLang="ja-JP" sz="1800" b="1" dirty="0">
                <a:latin typeface="Arial" pitchFamily="34" charset="0"/>
              </a:rPr>
              <a:t>None 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800" b="1" dirty="0">
                <a:latin typeface="Arial" pitchFamily="34" charset="0"/>
              </a:rPr>
              <a:t>Other remuneration from: XXX Corporation</a:t>
            </a:r>
            <a:endParaRPr lang="en-US" altLang="ja-JP" sz="1800" b="1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132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</vt:lpstr>
      <vt:lpstr>HGP創英角ｺﾞｼｯｸUB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絵理 斎木</cp:lastModifiedBy>
  <cp:revision>100</cp:revision>
  <cp:lastPrinted>2010-09-09T05:26:38Z</cp:lastPrinted>
  <dcterms:created xsi:type="dcterms:W3CDTF">2010-06-05T13:17:17Z</dcterms:created>
  <dcterms:modified xsi:type="dcterms:W3CDTF">2025-04-24T11:53:57Z</dcterms:modified>
</cp:coreProperties>
</file>